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6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9470-688D-43BF-96DD-2683DE1FC64E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8CB1-CD17-42D4-90C0-558820EC1E9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9470-688D-43BF-96DD-2683DE1FC64E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8CB1-CD17-42D4-90C0-558820EC1E9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9470-688D-43BF-96DD-2683DE1FC64E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8CB1-CD17-42D4-90C0-558820EC1E9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9470-688D-43BF-96DD-2683DE1FC64E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8CB1-CD17-42D4-90C0-558820EC1E9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9470-688D-43BF-96DD-2683DE1FC64E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8CB1-CD17-42D4-90C0-558820EC1E9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9470-688D-43BF-96DD-2683DE1FC64E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8CB1-CD17-42D4-90C0-558820EC1E9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9470-688D-43BF-96DD-2683DE1FC64E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8CB1-CD17-42D4-90C0-558820EC1E9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9470-688D-43BF-96DD-2683DE1FC64E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8CB1-CD17-42D4-90C0-558820EC1E9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9470-688D-43BF-96DD-2683DE1FC64E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8CB1-CD17-42D4-90C0-558820EC1E9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9470-688D-43BF-96DD-2683DE1FC64E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8CB1-CD17-42D4-90C0-558820EC1E9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9470-688D-43BF-96DD-2683DE1FC64E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8CB1-CD17-42D4-90C0-558820EC1E9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89470-688D-43BF-96DD-2683DE1FC64E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48CB1-CD17-42D4-90C0-558820EC1E9D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fermata_cass1.pptx#2. Diapositiva 2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it-IT" sz="1400" b="1" dirty="0"/>
              <a:t>Autorità:</a:t>
            </a:r>
            <a:r>
              <a:rPr lang="it-IT" sz="1400" dirty="0"/>
              <a:t>  Cassazione civile  sez. I</a:t>
            </a: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b="1" dirty="0"/>
              <a:t>Data:</a:t>
            </a:r>
            <a:r>
              <a:rPr lang="it-IT" sz="1400" dirty="0"/>
              <a:t>  12 ottobre 2006</a:t>
            </a: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b="1" dirty="0"/>
              <a:t>Numero:</a:t>
            </a:r>
            <a:r>
              <a:rPr lang="it-IT" sz="1400" dirty="0"/>
              <a:t>  n. 21918</a:t>
            </a: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b="1" dirty="0"/>
              <a:t>Parti:</a:t>
            </a:r>
            <a:r>
              <a:rPr lang="it-IT" sz="1400" dirty="0"/>
              <a:t>  Forlivesi  </a:t>
            </a:r>
            <a:r>
              <a:rPr lang="it-IT" sz="1400" b="1" dirty="0"/>
              <a:t>C.</a:t>
            </a:r>
            <a:r>
              <a:rPr lang="it-IT" sz="1400" dirty="0"/>
              <a:t>  Pref. Lodi</a:t>
            </a: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b="1" dirty="0"/>
              <a:t>Fonti:</a:t>
            </a:r>
            <a:r>
              <a:rPr lang="it-IT" sz="1400" dirty="0"/>
              <a:t>  </a:t>
            </a:r>
            <a:r>
              <a:rPr lang="it-IT" sz="1400" dirty="0" err="1"/>
              <a:t>Giust</a:t>
            </a:r>
            <a:r>
              <a:rPr lang="it-IT" sz="1400" dirty="0"/>
              <a:t>. civ. Mass. 2006, 10,  Arch. </a:t>
            </a:r>
            <a:r>
              <a:rPr lang="it-IT" sz="1400" dirty="0" err="1"/>
              <a:t>giur</a:t>
            </a:r>
            <a:r>
              <a:rPr lang="it-IT" sz="1400" dirty="0"/>
              <a:t>. </a:t>
            </a:r>
            <a:r>
              <a:rPr lang="it-IT" sz="1400" dirty="0" err="1"/>
              <a:t>circol</a:t>
            </a:r>
            <a:r>
              <a:rPr lang="it-IT" sz="1400" dirty="0"/>
              <a:t>. e sinistri 2007, 5, 525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1700808"/>
            <a:ext cx="8064896" cy="468052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it-IT" dirty="0">
                <a:solidFill>
                  <a:schemeClr val="tx1"/>
                </a:solidFill>
              </a:rPr>
              <a:t>Per ravvisare lo stato di necessità, previsto dall'art. </a:t>
            </a:r>
            <a:r>
              <a:rPr lang="it-IT" dirty="0">
                <a:solidFill>
                  <a:schemeClr val="tx1"/>
                </a:solidFill>
                <a:hlinkClick r:id="rId2" action="ppaction://hlinkpres?slideindex=2&amp;slidetitle=Diapositiva 2"/>
              </a:rPr>
              <a:t>2045 c.c., </a:t>
            </a:r>
            <a:r>
              <a:rPr lang="it-IT" dirty="0">
                <a:solidFill>
                  <a:schemeClr val="tx1"/>
                </a:solidFill>
              </a:rPr>
              <a:t>è richiesta la sussistenza della necessità di salvare sé o altri dal pericolo attuale di un danno grave alla persona in relazione al quale non è comunque possibile pretendere dall'agente un comportamento diverso. Il disagio provocato dalla mancanza o insufficienza delle aree destinate a parcheggio è quindi inidoneo a costituire uno stato di necessità, anche nel caso di non osservanza da parte del comune della disposizione dell'art. 7, comma 8, del </a:t>
            </a:r>
            <a:r>
              <a:rPr lang="it-IT" dirty="0" err="1">
                <a:solidFill>
                  <a:schemeClr val="tx1"/>
                </a:solidFill>
              </a:rPr>
              <a:t>d.lg.</a:t>
            </a:r>
            <a:r>
              <a:rPr lang="it-IT" dirty="0">
                <a:solidFill>
                  <a:schemeClr val="tx1"/>
                </a:solidFill>
              </a:rPr>
              <a:t> n. 285 del 1992, in quanto la norma, tipicamente di azione e diretta alla regolamentazione della circolazione nei centri abitati, non attribuisce alcun diritto soggettivo agli utenti della strada e in particolare non giustifica l'inosservanza dei divieti di fermata e di sosta di cui all'art. 158 c. </a:t>
            </a:r>
            <a:r>
              <a:rPr lang="it-IT" dirty="0" err="1">
                <a:solidFill>
                  <a:schemeClr val="tx1"/>
                </a:solidFill>
              </a:rPr>
              <a:t>strad</a:t>
            </a:r>
            <a:r>
              <a:rPr lang="it-IT" dirty="0">
                <a:solidFill>
                  <a:schemeClr val="tx1"/>
                </a:solidFill>
              </a:rPr>
              <a:t>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619672" y="1628800"/>
            <a:ext cx="525658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>
                <a:hlinkClick r:id="rId2" action="ppaction://hlinksldjump"/>
              </a:rPr>
              <a:t>Art</a:t>
            </a:r>
            <a:r>
              <a:rPr lang="it-IT" sz="2000" b="1" dirty="0"/>
              <a:t>. 2045 </a:t>
            </a:r>
            <a:r>
              <a:rPr lang="it-IT" sz="2000" b="1" dirty="0" smtClean="0"/>
              <a:t>- </a:t>
            </a:r>
            <a:r>
              <a:rPr lang="it-IT" sz="2000" i="1" dirty="0" smtClean="0"/>
              <a:t>Stato </a:t>
            </a:r>
            <a:r>
              <a:rPr lang="it-IT" sz="2000" i="1" dirty="0"/>
              <a:t>di necessità</a:t>
            </a:r>
            <a:r>
              <a:rPr lang="it-IT" sz="2000" dirty="0" smtClean="0"/>
              <a:t/>
            </a:r>
            <a:br>
              <a:rPr lang="it-IT" sz="2000" dirty="0" smtClean="0"/>
            </a:br>
            <a:endParaRPr lang="it-IT" sz="2000" dirty="0" smtClean="0"/>
          </a:p>
          <a:p>
            <a:r>
              <a:rPr lang="it-IT" sz="2000" dirty="0" smtClean="0"/>
              <a:t>Quando </a:t>
            </a:r>
            <a:r>
              <a:rPr lang="it-IT" sz="2000" dirty="0"/>
              <a:t>chi ha compiuto il fatto dannoso vi è stato costretto dalla necessità di salvare se o altri dal pericolo attuale di un danno grave alla persona (1447), e il pericolo non è stato da lui volontariamente causato ne era altrimenti evitabile (Cod. Pen. 54), al danneggiato è dovuta un'indennità, la cui misura e rimessa all'equo apprezzamento del giudice (att. 194).</a:t>
            </a:r>
          </a:p>
        </p:txBody>
      </p:sp>
    </p:spTree>
    <p:extLst>
      <p:ext uri="{BB962C8B-B14F-4D97-AF65-F5344CB8AC3E}">
        <p14:creationId xmlns:p14="http://schemas.microsoft.com/office/powerpoint/2010/main" val="22357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128</Words>
  <Application>Microsoft Office PowerPoint</Application>
  <PresentationFormat>Presentazione su schermo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Autorità:  Cassazione civile  sez. I Data:  12 ottobre 2006 Numero:  n. 21918 Parti:  Forlivesi  C.  Pref. Lodi Fonti:  Giust. civ. Mass. 2006, 10,  Arch. giur. circol. e sinistri 2007, 5, 525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Autorità:  Cassazione civile  sez. I Data:  12 ottobre 2006 Numero:  n. 21918 Parti:  Forlivesi  C.  Pref. Lodi Fonti:  Giust. civ. Mass. 2006, 10,  Arch. giur. circol. e sinistri 2007, 5, 525</dc:title>
  <dc:creator>rb</dc:creator>
  <cp:lastModifiedBy>rb</cp:lastModifiedBy>
  <cp:revision>3</cp:revision>
  <dcterms:created xsi:type="dcterms:W3CDTF">2012-10-01T15:23:35Z</dcterms:created>
  <dcterms:modified xsi:type="dcterms:W3CDTF">2013-10-07T11:49:05Z</dcterms:modified>
</cp:coreProperties>
</file>